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DA534-32A0-4DE8-B68D-508B74005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8647C0-8578-4AB5-AEAB-1CDA5935B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86272-4D06-4FEF-88C5-4F5DC87C5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8C8C4-2E03-4D3D-A852-F6A167AAF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FDF7F-169A-4E2A-835E-DAAA6DD34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3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3087F-6108-44A1-9FCC-AB3FB6A29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EDFFE7-D3E5-4FFB-8EA1-CB15ACD31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0DB0A-90BE-4F2C-BF63-BE6A620B5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959F7-95BD-495E-885A-B480659E4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50D488-AE1F-456A-B37E-E7A1EE3F3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241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5F9250-CFC4-4340-B279-6BBE5A4DF2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949B3B-02C3-4EF8-9A77-D36F5675FF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F582C-B7DC-4AD7-8013-F0724436A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C247EF-8337-4E20-BD7F-59A2AACA7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5DE74-8474-44F6-A1E1-8C1E87F5D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74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DE7C4-7A38-4344-BB51-10DD53D39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6953B-A04B-484C-BFCE-D0198481B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1B0DE-B947-4FD1-A20E-AF9A741D7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5388A-2D13-4868-9987-40968F88B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DF6C3-7DE0-4FBB-AA81-3E0E72DE1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4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617F0-401F-4020-A78C-B57990AEE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5FC82-D528-4632-8385-22669B301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48E90-BE5F-466A-A968-6D2774DD4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EFBE1-6046-4DBE-A35E-18CBE8798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6632E-D870-4644-BFF7-AAF089334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7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0026A-6123-4DBB-BE40-195E7D79D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A57E8-69B0-40F1-BC0B-563D96F18D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833CA-E74B-4A50-989F-DFE3376B1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8C16CE-2E3A-44EB-A387-77E457C1F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C16891-A88F-40DA-8FC7-081BE8671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FD7B9-8223-4167-A05A-540F9BFB9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98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28CB3-49C7-459D-A0C7-895D755F8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07DEFE-BA70-4062-8E31-AAB0F1B61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87F09-160C-43A2-BE61-65773CFD22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291AAD-0078-4863-AE86-BDE50A89A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9427F6-9285-4AB3-881A-772E584D82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6C2FFB-8888-44F9-8684-E56D9D119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33F002-1CB3-4F75-BA7C-2A0E1E247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4DC43A-62D5-4B94-A5B1-014697C5A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8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357E5-C8A2-403F-B707-2AC860E70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1DE69F-2095-4272-81E5-2E70D3D11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A7B860-8C4E-4DB6-83B9-1DADA7809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46E097-C444-41FB-AF5C-C2629A783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7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E3051B-3BF3-455C-9177-E5E14859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CB921E-ACF9-44AB-9FC8-96E9CB16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0760F9-883A-40A7-8720-ED246894A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6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2B3B-AFC9-44F2-9925-32E33834E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341D-BB3A-470F-9307-40BA62955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E4CD5-CDCA-4C9B-BA44-559A962E35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C045E4-5E63-4296-B43D-A8FAEB6B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2B742-8249-4300-BD15-27843144C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A644D-4DD0-41B2-99DE-2BA34F16E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959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1204A-E685-4F29-B9EE-A2CA28103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5696A6-D54B-4EBB-A312-C715E56F16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859E49-F04D-4CD2-B147-2B977148D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1B64A6-690F-45F7-A060-B37719C60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461FBD-3B16-4E30-9DE3-586A1F269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AC4D8-ABA5-4A98-B23F-8C235A9C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4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31B71A-B317-4A7A-B911-6FBDE79A3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47ED0-8D95-4FF0-A8AF-C5CF1F615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F5972-FCC3-4BEF-8B9D-2BB2BFBC75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65AF8-BA54-43A0-8281-02AB83E9D088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993F2-D7D8-4D94-9E4B-BAC3937E7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C8EC1-39C7-4AE2-84AC-2EC6B834E8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60C86-FA6E-4E92-99DB-6CAF94122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0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6E8F692-58BC-4410-8322-A3443257A0AA}"/>
              </a:ext>
            </a:extLst>
          </p:cNvPr>
          <p:cNvGrpSpPr/>
          <p:nvPr/>
        </p:nvGrpSpPr>
        <p:grpSpPr>
          <a:xfrm>
            <a:off x="474191" y="449426"/>
            <a:ext cx="4427134" cy="3163770"/>
            <a:chOff x="5098867" y="972659"/>
            <a:chExt cx="3742493" cy="274024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3971B38-3A28-4F89-9E94-2E2FEE3DAEF4}"/>
                </a:ext>
              </a:extLst>
            </p:cNvPr>
            <p:cNvSpPr txBox="1"/>
            <p:nvPr/>
          </p:nvSpPr>
          <p:spPr>
            <a:xfrm>
              <a:off x="5668408" y="1263755"/>
              <a:ext cx="1060502" cy="26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C09F204-72BB-41AB-96B5-3B21AD292AE8}"/>
                </a:ext>
              </a:extLst>
            </p:cNvPr>
            <p:cNvSpPr txBox="1"/>
            <p:nvPr/>
          </p:nvSpPr>
          <p:spPr>
            <a:xfrm>
              <a:off x="5661932" y="1453352"/>
              <a:ext cx="1060502" cy="26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FAC6ECD-3C26-4DA4-952E-45C0F415B85B}"/>
                </a:ext>
              </a:extLst>
            </p:cNvPr>
            <p:cNvCxnSpPr>
              <a:cxnSpLocks/>
            </p:cNvCxnSpPr>
            <p:nvPr/>
          </p:nvCxnSpPr>
          <p:spPr>
            <a:xfrm>
              <a:off x="6343430" y="1256174"/>
              <a:ext cx="1006483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03AF25E-4DC6-4D41-AA4A-6766DA0077EC}"/>
                </a:ext>
              </a:extLst>
            </p:cNvPr>
            <p:cNvCxnSpPr>
              <a:cxnSpLocks/>
            </p:cNvCxnSpPr>
            <p:nvPr/>
          </p:nvCxnSpPr>
          <p:spPr>
            <a:xfrm>
              <a:off x="7403931" y="1256174"/>
              <a:ext cx="921038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F159D16-DA84-4FF5-A883-214D5507D80A}"/>
                </a:ext>
              </a:extLst>
            </p:cNvPr>
            <p:cNvSpPr txBox="1"/>
            <p:nvPr/>
          </p:nvSpPr>
          <p:spPr>
            <a:xfrm>
              <a:off x="7393364" y="989321"/>
              <a:ext cx="1060502" cy="286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itchFamily="34" charset="0"/>
                </a:rPr>
                <a:t>No Ca</a:t>
              </a:r>
              <a:r>
                <a:rPr lang="en-US" sz="1200" baseline="30000" dirty="0">
                  <a:latin typeface="Arial" panose="020B0604020202020204" pitchFamily="34" charset="0"/>
                  <a:cs typeface="Arial" pitchFamily="34" charset="0"/>
                </a:rPr>
                <a:t>2+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DD9FC39-1F11-43A0-9EFB-65DDD79AD7F8}"/>
                </a:ext>
              </a:extLst>
            </p:cNvPr>
            <p:cNvSpPr txBox="1"/>
            <p:nvPr/>
          </p:nvSpPr>
          <p:spPr>
            <a:xfrm>
              <a:off x="6302364" y="987650"/>
              <a:ext cx="1060502" cy="286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Ca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2+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F6C3C26-D1D2-4C26-A5D0-79AAB9DF4017}"/>
                </a:ext>
              </a:extLst>
            </p:cNvPr>
            <p:cNvSpPr txBox="1"/>
            <p:nvPr/>
          </p:nvSpPr>
          <p:spPr>
            <a:xfrm>
              <a:off x="6431606" y="1281186"/>
              <a:ext cx="2050304" cy="286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      +     +      -      +     +  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C05E88-F65B-4CF2-9B38-7DC937C08727}"/>
                </a:ext>
              </a:extLst>
            </p:cNvPr>
            <p:cNvSpPr txBox="1"/>
            <p:nvPr/>
          </p:nvSpPr>
          <p:spPr>
            <a:xfrm>
              <a:off x="6430811" y="1411244"/>
              <a:ext cx="2050304" cy="286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      -      +      -      -      +   </a:t>
              </a:r>
            </a:p>
          </p:txBody>
        </p:sp>
        <p:pic>
          <p:nvPicPr>
            <p:cNvPr id="13" name="Picture 1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E82A4E73-894C-455B-A594-37E66E55C1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11" t="27450" r="17034" b="28484"/>
            <a:stretch/>
          </p:blipFill>
          <p:spPr>
            <a:xfrm>
              <a:off x="6391521" y="1659495"/>
              <a:ext cx="1969849" cy="205341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38CE0B-8E8F-4DF8-9FE6-CF77E675AD4B}"/>
                </a:ext>
              </a:extLst>
            </p:cNvPr>
            <p:cNvSpPr txBox="1"/>
            <p:nvPr/>
          </p:nvSpPr>
          <p:spPr>
            <a:xfrm>
              <a:off x="5744424" y="1668034"/>
              <a:ext cx="729674" cy="597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Pro-</a:t>
              </a: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Casp-1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445E0AF4-8925-4019-913B-FAA72B7C2604}"/>
                </a:ext>
              </a:extLst>
            </p:cNvPr>
            <p:cNvSpPr/>
            <p:nvPr/>
          </p:nvSpPr>
          <p:spPr>
            <a:xfrm rot="5667723">
              <a:off x="6314484" y="1823101"/>
              <a:ext cx="72820" cy="51699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53EC8CB-B83B-45AB-B4F8-370D3FA9146B}"/>
                </a:ext>
              </a:extLst>
            </p:cNvPr>
            <p:cNvCxnSpPr/>
            <p:nvPr/>
          </p:nvCxnSpPr>
          <p:spPr>
            <a:xfrm>
              <a:off x="8356536" y="1810092"/>
              <a:ext cx="486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CBA090A-DEF0-4ECE-AA2D-7D153B303EFB}"/>
                </a:ext>
              </a:extLst>
            </p:cNvPr>
            <p:cNvSpPr txBox="1"/>
            <p:nvPr/>
          </p:nvSpPr>
          <p:spPr>
            <a:xfrm>
              <a:off x="8346940" y="1663967"/>
              <a:ext cx="483052" cy="260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45kDa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47AADD4-33D2-44F9-9154-3CF03FBFCDA0}"/>
                </a:ext>
              </a:extLst>
            </p:cNvPr>
            <p:cNvSpPr txBox="1"/>
            <p:nvPr/>
          </p:nvSpPr>
          <p:spPr>
            <a:xfrm>
              <a:off x="8324970" y="3255814"/>
              <a:ext cx="516390" cy="260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 </a:t>
              </a:r>
              <a:r>
                <a:rPr lang="en-US" sz="1200" kern="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C178BBDB-1273-402D-8D71-A890125C0A09}"/>
                </a:ext>
              </a:extLst>
            </p:cNvPr>
            <p:cNvSpPr/>
            <p:nvPr/>
          </p:nvSpPr>
          <p:spPr>
            <a:xfrm rot="5667723">
              <a:off x="6317935" y="3451728"/>
              <a:ext cx="72820" cy="51699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E4AF20-B54E-481C-B8B3-B2172167E03B}"/>
                </a:ext>
              </a:extLst>
            </p:cNvPr>
            <p:cNvSpPr txBox="1"/>
            <p:nvPr/>
          </p:nvSpPr>
          <p:spPr>
            <a:xfrm>
              <a:off x="5679418" y="3163573"/>
              <a:ext cx="721141" cy="477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Casp-1 </a:t>
              </a: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p20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A158F90-1998-46AC-890D-8E7C81675AE5}"/>
                </a:ext>
              </a:extLst>
            </p:cNvPr>
            <p:cNvSpPr txBox="1"/>
            <p:nvPr/>
          </p:nvSpPr>
          <p:spPr>
            <a:xfrm>
              <a:off x="5098867" y="972659"/>
              <a:ext cx="725252" cy="239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Figure 4C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29DFF09-CC9C-40BC-81EF-FDB8C776E563}"/>
                </a:ext>
              </a:extLst>
            </p:cNvPr>
            <p:cNvCxnSpPr/>
            <p:nvPr/>
          </p:nvCxnSpPr>
          <p:spPr>
            <a:xfrm>
              <a:off x="8350563" y="3400106"/>
              <a:ext cx="486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065F4A3-1CD9-4E47-9A68-D8F8A08C2BDE}"/>
              </a:ext>
            </a:extLst>
          </p:cNvPr>
          <p:cNvSpPr txBox="1"/>
          <p:nvPr/>
        </p:nvSpPr>
        <p:spPr>
          <a:xfrm>
            <a:off x="623031" y="4264159"/>
            <a:ext cx="1094593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Figure 4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 Ca</a:t>
            </a:r>
            <a:r>
              <a:rPr lang="en-US" sz="1800" b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dependent plasmalemma potassium efflux and NLRP3 inflammasome activation.</a:t>
            </a:r>
          </a:p>
          <a:p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Extracellular Ca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dependent NLRP3 inflammasome activation in macrophages.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MDMs were primed with LPS and subsequently challenged with ATP and cell lysates or pellets were immunoblotted with indicated antibodies (anti- Caspase 1 or anti-IL1</a:t>
            </a:r>
            <a:r>
              <a:rPr lang="el-GR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β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 </a:t>
            </a:r>
            <a:r>
              <a:rPr lang="en-US" sz="1800" b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US" sz="18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r>
              <a:rPr lang="en-US" sz="1800" b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Representative Western blotting results from three independent experiments showing reduced Caspase 1 activation (reduced Casp-1 p20) in the absence of extracellular Ca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2+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761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111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inke2011@gmail.com</dc:creator>
  <cp:lastModifiedBy>inke2011@gmail.com</cp:lastModifiedBy>
  <cp:revision>2</cp:revision>
  <dcterms:created xsi:type="dcterms:W3CDTF">2022-10-11T16:34:17Z</dcterms:created>
  <dcterms:modified xsi:type="dcterms:W3CDTF">2023-03-10T18:12:45Z</dcterms:modified>
</cp:coreProperties>
</file>